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72" r:id="rId4"/>
    <p:sldId id="273" r:id="rId5"/>
    <p:sldId id="289" r:id="rId6"/>
    <p:sldId id="277" r:id="rId7"/>
    <p:sldId id="279" r:id="rId8"/>
    <p:sldId id="265" r:id="rId9"/>
    <p:sldId id="257" r:id="rId10"/>
    <p:sldId id="258" r:id="rId11"/>
    <p:sldId id="263" r:id="rId12"/>
    <p:sldId id="266" r:id="rId13"/>
    <p:sldId id="26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  <p:sldId id="287" r:id="rId23"/>
    <p:sldId id="288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9801-C4FC-4CFB-9054-FF54CF3F5B8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E7321-4504-4592-A9AC-58298901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7321-4504-4592-A9AC-58298901C6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565ACB-783B-4879-AB37-A599368F0E7E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F61E7D-AE5C-4FB3-A7D6-23DDC709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Презентация Куребринской сельской библиотеки – </a:t>
            </a:r>
            <a:r>
              <a:rPr lang="ru-RU" sz="2800" dirty="0" smtClean="0">
                <a:solidFill>
                  <a:srgbClr val="FF0000"/>
                </a:solidFill>
              </a:rPr>
              <a:t>филиал МУК «Буйской МБ»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0\Мои документы\пр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500990" cy="50911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Наркоманы</a:t>
            </a:r>
            <a:r>
              <a:rPr lang="ru-RU" sz="5400" b="0" dirty="0" smtClean="0">
                <a:solidFill>
                  <a:schemeClr val="bg1"/>
                </a:solidFill>
              </a:rPr>
              <a:t> – </a:t>
            </a:r>
            <a:r>
              <a:rPr lang="ru-RU" sz="5400" dirty="0" smtClean="0">
                <a:solidFill>
                  <a:schemeClr val="bg1"/>
                </a:solidFill>
              </a:rPr>
              <a:t>люди без будущего</a:t>
            </a:r>
            <a:r>
              <a:rPr lang="ru-RU" sz="4800" b="0" dirty="0" smtClean="0">
                <a:solidFill>
                  <a:schemeClr val="bg1"/>
                </a:solidFill>
              </a:rPr>
              <a:t>.</a:t>
            </a:r>
            <a:endParaRPr lang="ru-RU" sz="4800" b="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3829048" cy="41662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800" dirty="0" smtClean="0"/>
              <a:t>     </a:t>
            </a:r>
            <a:r>
              <a:rPr lang="ru-RU" sz="4800" b="1" dirty="0" smtClean="0"/>
              <a:t>Они думают только о наркотиках, сам наркотик разрушает их мозг, лёгкие, печень, а мысли о нём отбирают силы и разум.</a:t>
            </a:r>
            <a:endParaRPr lang="ru-RU" sz="4800" b="1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357686" y="2643182"/>
            <a:ext cx="4329114" cy="135731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495800" cy="4495800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900987" cy="6572272"/>
          </a:xfrm>
        </p:spPr>
        <p:txBody>
          <a:bodyPr anchor="b">
            <a:normAutofit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857750"/>
            <a:ext cx="2357467" cy="16430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Делают человека слабым и безвольным</a:t>
            </a:r>
            <a:endParaRPr lang="ru-RU" sz="24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1802" y="4643446"/>
            <a:ext cx="3286136" cy="20002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Отказаться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от наркотиков можно, но только в первый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раз</a:t>
            </a:r>
            <a:endParaRPr lang="ru-RU" sz="28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3571874"/>
            <a:ext cx="2428892" cy="14287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Разрушают семью</a:t>
            </a:r>
            <a:endParaRPr lang="ru-RU" sz="2800" b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2000240"/>
            <a:ext cx="1928812" cy="135732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Ставят под угрозу будущее</a:t>
            </a:r>
            <a:endParaRPr lang="ru-RU" sz="24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142852"/>
            <a:ext cx="2286016" cy="16430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Дают фальшивое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представление о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счастье</a:t>
            </a:r>
            <a:endParaRPr lang="ru-RU" sz="24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3" y="214291"/>
            <a:ext cx="1857387" cy="157164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Нарушают познавательные способности человека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71670" y="3714750"/>
            <a:ext cx="2071702" cy="121444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Ставят под угрозу будущее</a:t>
            </a:r>
            <a:endParaRPr lang="ru-RU" sz="28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15125" y="2571744"/>
            <a:ext cx="1928813" cy="92869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Причина многих заболеваний</a:t>
            </a:r>
            <a:endParaRPr lang="ru-RU" sz="2800" b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3214686"/>
            <a:ext cx="1928813" cy="1785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Причина уродства у детей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357950" y="4786322"/>
            <a:ext cx="2500310" cy="17145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Укорачивают жизнь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72198" y="3714752"/>
            <a:ext cx="2571768" cy="1428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Приводят к несчастным случаям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214290"/>
            <a:ext cx="2000250" cy="135729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Хроническое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заболевание, и оно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продолжается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 конца жизни</a:t>
            </a:r>
            <a:endParaRPr lang="ru-RU" sz="2400" b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43636" y="0"/>
            <a:ext cx="2357437" cy="14287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Легких	наркотиков не бывает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57620" y="1857375"/>
            <a:ext cx="2714644" cy="100012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Не дают человеку свободу, а забирают  её</a:t>
            </a:r>
            <a:endParaRPr lang="ru-RU" sz="28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572250" y="1785938"/>
            <a:ext cx="2071688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Толкают на преступления</a:t>
            </a:r>
            <a:endParaRPr lang="ru-RU" sz="2800" b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86063" y="2571750"/>
            <a:ext cx="3929062" cy="121444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НАРКОТИКИ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450057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Остановись и подумай!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0\Мои документы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938" y="443134"/>
            <a:ext cx="7465838" cy="39859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  <a:latin typeface="Century" pitchFamily="18" charset="0"/>
              </a:rPr>
              <a:t>Вдумайтесь в эти факты!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00CC"/>
                </a:solidFill>
              </a:rPr>
              <a:t>Средний </a:t>
            </a:r>
            <a:r>
              <a:rPr lang="ru-RU" sz="2800" dirty="0">
                <a:solidFill>
                  <a:srgbClr val="0000CC"/>
                </a:solidFill>
              </a:rPr>
              <a:t>возраст приобщения к наркотикам снизился до 14,2 лет у мальчиков, 14,6 – у девочек;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4 млн. людей употребляют наркотики в нашей стране, 76 % молодежь от 14 до 30 лет;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за 10 лет число смертей от наркотиков увеличилось в 12 раз, среди детей в 42 раза (65 % - передозировка);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к окончанию школы 40 % детей пробовали наркотики, «сидят на игле» - 9% мальчиков, 5 % - девочек;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91 % ВИЧ – инфицированных – наркоманы;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1 наркоман за год втягивает в «порочный круг» до 4 человек. </a:t>
            </a: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428868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sz="2800" b="1" dirty="0" smtClean="0"/>
              <a:t>Наркоманом может стать любой человек.</a:t>
            </a:r>
          </a:p>
          <a:p>
            <a:pPr algn="ctr"/>
            <a:r>
              <a:rPr lang="ru-RU" sz="2800" b="1" dirty="0" smtClean="0"/>
              <a:t>Надежда на то, что «я сильный, попробую и больше не буду», не оправдывается. Никто не начинает употреблять наркотики, чтобы стать наркоманом.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Всё начинается с первой пробы.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5" descr="x_7e7bcb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2400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альч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5064"/>
            <a:ext cx="2786082" cy="20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Жесть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45851"/>
            <a:ext cx="1857388" cy="19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9791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вы думаете по какой причине люди начинают употреблять наркотики?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 верьте!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поддавайтесь стереотипам, существующим в обществе.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005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Любопытство</a:t>
            </a:r>
          </a:p>
          <a:p>
            <a:r>
              <a:rPr lang="ru-RU" sz="3600" b="1" dirty="0" smtClean="0"/>
              <a:t>Не быть белой вороной</a:t>
            </a:r>
          </a:p>
          <a:p>
            <a:r>
              <a:rPr lang="ru-RU" sz="3600" b="1" dirty="0" smtClean="0"/>
              <a:t>Бунтарство</a:t>
            </a:r>
          </a:p>
          <a:p>
            <a:r>
              <a:rPr lang="ru-RU" sz="3600" b="1" dirty="0" smtClean="0"/>
              <a:t>Одиночество и скука</a:t>
            </a:r>
          </a:p>
          <a:p>
            <a:r>
              <a:rPr lang="ru-RU" sz="3600" b="1" dirty="0" smtClean="0"/>
              <a:t>Желание поскорее стать взрослым</a:t>
            </a:r>
            <a:endParaRPr lang="ru-RU" sz="36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Наркотики не выход из сложностей жизни, а наоборот это начало пути к огромным проблемам и смерти.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Пути вовлечения в наркоманию: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Хвастовство и зависть</a:t>
            </a:r>
          </a:p>
          <a:p>
            <a:pPr algn="just"/>
            <a:r>
              <a:rPr lang="ru-RU" sz="3600" b="1" dirty="0" smtClean="0"/>
              <a:t>Дружеская шутка</a:t>
            </a:r>
          </a:p>
          <a:p>
            <a:pPr algn="just"/>
            <a:r>
              <a:rPr lang="ru-RU" sz="3600" b="1" dirty="0" smtClean="0"/>
              <a:t>Дружеский шантаж</a:t>
            </a:r>
          </a:p>
          <a:p>
            <a:pPr algn="just"/>
            <a:r>
              <a:rPr lang="ru-RU" sz="3600" b="1" dirty="0" smtClean="0"/>
              <a:t>Сердобольный друг</a:t>
            </a:r>
          </a:p>
          <a:p>
            <a:pPr algn="just"/>
            <a:r>
              <a:rPr lang="ru-RU" sz="3600" b="1" dirty="0" smtClean="0"/>
              <a:t>Посадить на иглу</a:t>
            </a:r>
            <a:endParaRPr lang="ru-RU" sz="3600" b="1" dirty="0"/>
          </a:p>
        </p:txBody>
      </p:sp>
      <p:pic>
        <p:nvPicPr>
          <p:cNvPr id="4" name="Picture 6" descr="Эмо 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950" y="3071811"/>
            <a:ext cx="2893461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5257808" cy="3929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Таким образом, в приобщении к наркомании не так уж много добровольцев. Гораздо чаще это происходит путём обмана или насилия.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15" descr="Стр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3138502" cy="25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ead (40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63636"/>
            <a:ext cx="2500330" cy="360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86809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Сегодня от проблемы наркомании нельзя отгородиться, думая, что это никогда вас не коснётся.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Сенека был прав, говоря:</a:t>
            </a:r>
          </a:p>
          <a:p>
            <a:r>
              <a:rPr lang="ru-RU" sz="4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есть благо? Знание</a:t>
            </a:r>
          </a:p>
          <a:p>
            <a:r>
              <a:rPr lang="ru-RU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 есть зло? Незнание».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противостоять этой опасности, мы должны знать о ней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     </a:t>
            </a:r>
            <a:r>
              <a:rPr lang="ru-RU" sz="4800" b="1" dirty="0" smtClean="0">
                <a:solidFill>
                  <a:srgbClr val="FF0000"/>
                </a:solidFill>
              </a:rPr>
              <a:t>Здоровье и счастье каждого – в его руках.</a:t>
            </a:r>
          </a:p>
          <a:p>
            <a:pPr>
              <a:buNone/>
            </a:pPr>
            <a:r>
              <a:rPr lang="ru-RU" sz="4400" b="1" dirty="0" smtClean="0"/>
              <a:t>     Знай, что отказаться можно только один раз – первый, и это одно из главных условий, как не стать наркоманом.</a:t>
            </a:r>
            <a:endParaRPr lang="ru-RU" sz="44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Возможные способы сказать «нет»: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Я не собираюсь загрязнять организм.</a:t>
            </a:r>
          </a:p>
          <a:p>
            <a:r>
              <a:rPr lang="ru-RU" sz="3200" b="1" dirty="0" smtClean="0"/>
              <a:t>Я </a:t>
            </a:r>
            <a:r>
              <a:rPr lang="ru-RU" sz="3200" b="1" dirty="0" smtClean="0"/>
              <a:t>не в настроении, поэтому не хочу сегодня это пробовать</a:t>
            </a:r>
          </a:p>
          <a:p>
            <a:r>
              <a:rPr lang="ru-RU" sz="3200" b="1" dirty="0" smtClean="0"/>
              <a:t>Не </a:t>
            </a:r>
            <a:r>
              <a:rPr lang="ru-RU" sz="3200" b="1" dirty="0" smtClean="0"/>
              <a:t>сейчас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Нет, не хочу </a:t>
            </a:r>
            <a:r>
              <a:rPr lang="ru-RU" sz="3200" b="1" dirty="0" smtClean="0"/>
              <a:t>неприятностей.</a:t>
            </a:r>
          </a:p>
          <a:p>
            <a:r>
              <a:rPr lang="ru-RU" sz="3200" b="1" dirty="0" smtClean="0"/>
              <a:t>Эта </a:t>
            </a:r>
            <a:r>
              <a:rPr lang="ru-RU" sz="3200" b="1" dirty="0" smtClean="0"/>
              <a:t>дрянь не для меня.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Нет, спасибо, у меня и так хватает неприятностей с родителями.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У меня завтра контрольная.</a:t>
            </a:r>
          </a:p>
          <a:p>
            <a:r>
              <a:rPr lang="ru-RU" sz="3200" b="1" dirty="0" smtClean="0"/>
              <a:t>У </a:t>
            </a:r>
            <a:r>
              <a:rPr lang="ru-RU" sz="3200" b="1" dirty="0" smtClean="0"/>
              <a:t>меня аллергия!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Я вчера поздно лег спать, у меня и без того красные глаза.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Нет, мне понадобятся все мозги, какие есть.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Нет, спасибо, это опасно для жизни.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Эти химические «радости» не для меня!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Мне не хочется умереть молодым.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Я хочу быть здоровым.</a:t>
            </a:r>
          </a:p>
          <a:p>
            <a:pPr>
              <a:buNone/>
            </a:pPr>
            <a:r>
              <a:rPr lang="ru-RU" sz="3200" b="1" dirty="0" smtClean="0"/>
              <a:t> 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5" y="285728"/>
            <a:ext cx="8072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Умей сказать НЕТ!</a:t>
            </a:r>
            <a:endParaRPr lang="ru-RU" sz="5400" b="1" dirty="0"/>
          </a:p>
        </p:txBody>
      </p:sp>
      <p:pic>
        <p:nvPicPr>
          <p:cNvPr id="6" name="Picture 8" descr="Вода и слёз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99792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229600" cy="48688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Презентацию составила: Лаврова Л.И – библиотекарь Куребринской сельской библиотеки –</a:t>
            </a:r>
            <a:r>
              <a:rPr lang="ru-RU" dirty="0" smtClean="0">
                <a:solidFill>
                  <a:srgbClr val="0070C0"/>
                </a:solidFill>
              </a:rPr>
              <a:t>филиал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МУК </a:t>
            </a:r>
            <a:r>
              <a:rPr lang="ru-RU" dirty="0" smtClean="0">
                <a:solidFill>
                  <a:srgbClr val="0070C0"/>
                </a:solidFill>
              </a:rPr>
              <a:t>Буйской МБ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анимация\lineechka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7929617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dirty="0" smtClean="0">
                <a:solidFill>
                  <a:srgbClr val="FF0000"/>
                </a:solidFill>
              </a:rPr>
              <a:t>Использована литература:</a:t>
            </a:r>
            <a:br>
              <a:rPr lang="ru-RU" b="0" dirty="0" smtClean="0">
                <a:solidFill>
                  <a:srgbClr val="FF0000"/>
                </a:solidFill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3" y="1428736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Аралова М.А. Классный час играючи. М., 2005.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Саляхова Л.И. Родительские собрания. М., 2007.</a:t>
            </a:r>
          </a:p>
          <a:p>
            <a:pPr marL="342900" indent="-342900">
              <a:buAutoNum type="arabicPeriod"/>
            </a:pPr>
            <a:r>
              <a:rPr lang="ru-RU" dirty="0" smtClean="0"/>
              <a:t>Шуминова И.О., Потехина Н.Ф. Всем миром против общей беды:</a:t>
            </a:r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     практическое пособие для библиотек по профилактике наркомании.</a:t>
            </a:r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     М.,2012.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ru-RU" dirty="0" smtClean="0"/>
              <a:t> А также ресурсы интернета: </a:t>
            </a:r>
            <a:r>
              <a:rPr lang="en-US" dirty="0" smtClean="0"/>
              <a:t>Narkotikam_net.rar.</a:t>
            </a:r>
            <a:r>
              <a:rPr lang="ru-RU" dirty="0" smtClean="0"/>
              <a:t>; Скажем нет наркотикам. </a:t>
            </a:r>
            <a:r>
              <a:rPr lang="en-US" dirty="0" smtClean="0"/>
              <a:t>p</a:t>
            </a:r>
            <a:r>
              <a:rPr lang="en-US" dirty="0" smtClean="0"/>
              <a:t>ptx.</a:t>
            </a:r>
            <a:endParaRPr lang="ru-RU" dirty="0" smtClean="0"/>
          </a:p>
        </p:txBody>
      </p:sp>
      <p:pic>
        <p:nvPicPr>
          <p:cNvPr id="5" name="Picture 2" descr="D:\анимация\lineechka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792961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«Немного</a:t>
            </a:r>
            <a:b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Истории»</a:t>
            </a:r>
            <a:b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/>
          <a:lstStyle/>
          <a:p>
            <a:r>
              <a:rPr lang="ru-RU" b="1" dirty="0" smtClean="0"/>
              <a:t>Наркотические вещества были известны человечеству и применялись как лечебное и одурманивающее средство ещё в глубокой древности.</a:t>
            </a:r>
          </a:p>
          <a:p>
            <a:r>
              <a:rPr lang="ru-RU" b="1" dirty="0" smtClean="0"/>
              <a:t>Как заболевание наркомания получила широкое распространение в 18 веке.</a:t>
            </a: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60944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В Россию эта беда пришла в 19 веке -начале 20 века.</a:t>
            </a:r>
          </a:p>
          <a:p>
            <a:pPr algn="just">
              <a:buNone/>
            </a:pPr>
            <a:r>
              <a:rPr lang="ru-RU" b="1" dirty="0" smtClean="0"/>
              <a:t>       Тогда наша страна впервые столкнулась с проблемой наркомании. Морфий и кокаин процветали в салонах городов, а за их пределы вышли во время гражданской войны. В начале 90-х после распада Советского Союза, в страну из-за границы вновь хлынуло огромное количество наркотиков.</a:t>
            </a:r>
          </a:p>
          <a:p>
            <a:pPr algn="just">
              <a:buNone/>
            </a:pPr>
            <a:r>
              <a:rPr lang="ru-RU" b="1" dirty="0" smtClean="0"/>
              <a:t>        Сегодня наркомания железной хваткой взялась за Россию. Если с ней не бороться, что ожидает наше общество, а особенно молодёжь в будущем?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smtClean="0">
                <a:solidFill>
                  <a:srgbClr val="C00000"/>
                </a:solidFill>
                <a:latin typeface="Gill Sans Ultra Bold" pitchFamily="34" charset="0"/>
              </a:rPr>
              <a:t>Наркомания - угроза существованию нации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b="1" dirty="0" smtClean="0">
                <a:latin typeface="Gill Sans Ultra Bold" pitchFamily="34" charset="0"/>
              </a:rPr>
              <a:t>Наркоманию</a:t>
            </a:r>
            <a:r>
              <a:rPr lang="en-US" sz="2100" b="1" dirty="0" smtClean="0">
                <a:latin typeface="Gill Sans Ultra Bold" pitchFamily="34" charset="0"/>
              </a:rPr>
              <a:t> </a:t>
            </a:r>
            <a:r>
              <a:rPr lang="ru-RU" sz="2100" b="1" dirty="0" smtClean="0">
                <a:latin typeface="Gill Sans Ultra Bold" pitchFamily="34" charset="0"/>
              </a:rPr>
              <a:t>можно сравнить с геноцидом, причем, из всех способов истребления народа самым эффективным является распространение наркотиков. Они, как средство геноцида, имеют 3 великих достоинства:</a:t>
            </a:r>
          </a:p>
          <a:p>
            <a:endParaRPr lang="ru-RU" sz="2100" b="1" dirty="0" smtClean="0">
              <a:latin typeface="Gill Sans Ultra Bold" pitchFamily="34" charset="0"/>
            </a:endParaRPr>
          </a:p>
          <a:p>
            <a:r>
              <a:rPr lang="ru-RU" sz="1800" b="1" u="sng" dirty="0" smtClean="0"/>
              <a:t>ВО-ПЕРВЫХ</a:t>
            </a:r>
            <a:r>
              <a:rPr lang="ru-RU" sz="1800" dirty="0" smtClean="0"/>
              <a:t>: </a:t>
            </a:r>
            <a:r>
              <a:rPr lang="ru-RU" sz="1800" b="1" dirty="0" smtClean="0"/>
              <a:t>они устраняют сразу 3 поколения людей, потому что люди от 15 до 25 лет, став наркоманами, умирают через 4-5 лет. Они заражаются гепатитом, ВИЧ и другими болезнями; не оставляют потомства, во всяком случае полноценного, потому что у наркоманов угнетаются сексуальные желания и возможности.</a:t>
            </a:r>
          </a:p>
          <a:p>
            <a:endParaRPr lang="ru-RU" sz="1800" b="1" dirty="0" smtClean="0">
              <a:latin typeface="Gill Sans Ultra Bold" pitchFamily="34" charset="0"/>
            </a:endParaRPr>
          </a:p>
          <a:p>
            <a:r>
              <a:rPr lang="ru-RU" sz="1800" b="1" u="sng" dirty="0" smtClean="0"/>
              <a:t>ВО-ВТОРЫХ</a:t>
            </a:r>
            <a:r>
              <a:rPr lang="ru-RU" sz="1800" b="1" dirty="0" smtClean="0"/>
              <a:t>: уничтожение населения происходит без убийств, без крови и насилия. Не нужно тратить времени, средств и трудов на нейтронную бомбу и военные действия. Все сделают наркоманы своими собственными руками.</a:t>
            </a:r>
          </a:p>
          <a:p>
            <a:endParaRPr lang="ru-RU" sz="1800" b="1" u="sng" dirty="0" smtClean="0"/>
          </a:p>
          <a:p>
            <a:r>
              <a:rPr lang="ru-RU" sz="1800" b="1" u="sng" dirty="0" smtClean="0"/>
              <a:t>В-ТРЕТЬИХ</a:t>
            </a:r>
            <a:r>
              <a:rPr lang="ru-RU" sz="1800" b="1" dirty="0" smtClean="0"/>
              <a:t>: наркоманы очень щедро платят наркомафии за свое собственное самоубийство. Отдадут все свои деньги, продадут ценные вещи и даже квартиры для того чтобы покупать наркотики. </a:t>
            </a:r>
          </a:p>
          <a:p>
            <a:r>
              <a:rPr lang="ru-RU" sz="1800" b="1" u="sng" dirty="0" smtClean="0"/>
              <a:t>Наркотизация</a:t>
            </a:r>
            <a:r>
              <a:rPr lang="ru-RU" sz="1800" b="1" dirty="0" smtClean="0"/>
              <a:t> - это дьявольский способ отобрать у человека деньги и всё, что он имеет.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3504" y="357166"/>
            <a:ext cx="35719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charset="0"/>
              </a:rPr>
              <a:t>   Официальная пpесса США, Геpмании, Фpанции, Англии, Швеции почти ежедневно сообщает о смеpти своих гpаждан, последовавшей в pезультате злоупотpебления наpкотическими и психотpопными веществами.</a:t>
            </a:r>
            <a:r>
              <a:rPr lang="ru-RU" sz="2800" dirty="0" smtClean="0"/>
              <a:t> </a:t>
            </a:r>
          </a:p>
        </p:txBody>
      </p:sp>
      <p:pic>
        <p:nvPicPr>
          <p:cNvPr id="9" name="Picture 12" descr="Эмо 8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2000264" cy="251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Эмо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00504"/>
            <a:ext cx="2376487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Quiet im sor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400684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cs typeface="Times New Roman" charset="0"/>
              </a:rPr>
              <a:t>      Злоупотpебление наpкотическими сpедствами и незаконная тоpговля ими в последнее вpемя во многих, особенно pазвитых стpанах миpа пpиняли катастpофические pазмеpы.</a:t>
            </a:r>
            <a:r>
              <a:rPr lang="ru-RU" sz="3600" dirty="0" smtClean="0"/>
              <a:t> </a:t>
            </a:r>
          </a:p>
          <a:p>
            <a:endParaRPr lang="ru-RU" sz="3600" dirty="0"/>
          </a:p>
        </p:txBody>
      </p:sp>
      <p:pic>
        <p:nvPicPr>
          <p:cNvPr id="1026" name="Picture 2" descr="C:\Documents and Settings\0\Мои документы\проти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85860"/>
            <a:ext cx="3036108" cy="43372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" y="4763"/>
            <a:ext cx="9137649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8581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Наркотики</a:t>
            </a:r>
            <a:r>
              <a:rPr lang="ru-RU" sz="5400" dirty="0" smtClean="0">
                <a:solidFill>
                  <a:schemeClr val="bg1"/>
                </a:solidFill>
              </a:rPr>
              <a:t> - это беда, разрушение и смерть.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0\Мои документы\пр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8643997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</TotalTime>
  <Words>986</Words>
  <Application>Microsoft Office PowerPoint</Application>
  <PresentationFormat>Экран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Куребринской сельской библиотеки – филиал МУК «Буйской МБ»</vt:lpstr>
      <vt:lpstr>Слайд 2</vt:lpstr>
      <vt:lpstr>«Немного Истории» </vt:lpstr>
      <vt:lpstr>Слайд 4</vt:lpstr>
      <vt:lpstr>Наркомания - угроза существованию нации</vt:lpstr>
      <vt:lpstr>Слайд 6</vt:lpstr>
      <vt:lpstr>Слайд 7</vt:lpstr>
      <vt:lpstr>Слайд 8</vt:lpstr>
      <vt:lpstr>Наркотики - это беда, разрушение и смерть.</vt:lpstr>
      <vt:lpstr>Наркоманы – люди без будущего.</vt:lpstr>
      <vt:lpstr>Слайд 11</vt:lpstr>
      <vt:lpstr>Слайд 12</vt:lpstr>
      <vt:lpstr>Вдумайтесь в эти факты!</vt:lpstr>
      <vt:lpstr>Слайд 14</vt:lpstr>
      <vt:lpstr>Слайд 15</vt:lpstr>
      <vt:lpstr>Не верьте! Не поддавайтесь стереотипам, существующим в обществе.</vt:lpstr>
      <vt:lpstr>Наркотики не выход из сложностей жизни, а наоборот это начало пути к огромным проблемам и смерти.</vt:lpstr>
      <vt:lpstr>Пути вовлечения в наркоманию:</vt:lpstr>
      <vt:lpstr>Таким образом, в приобщении к наркомании не так уж много добровольцев. Гораздо чаще это происходит путём обмана или насилия.</vt:lpstr>
      <vt:lpstr>Слайд 20</vt:lpstr>
      <vt:lpstr>Возможные способы сказать «нет»: </vt:lpstr>
      <vt:lpstr>Слайд 22</vt:lpstr>
      <vt:lpstr>Презентацию составила: Лаврова Л.И – библиотекарь Куребринской сельской библиотеки –филиал  МУК Буйской МБ</vt:lpstr>
      <vt:lpstr>Использована литература: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33</cp:revision>
  <dcterms:created xsi:type="dcterms:W3CDTF">2012-10-30T08:36:21Z</dcterms:created>
  <dcterms:modified xsi:type="dcterms:W3CDTF">2012-11-08T11:39:24Z</dcterms:modified>
</cp:coreProperties>
</file>