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>
        <p:scale>
          <a:sx n="78" d="100"/>
          <a:sy n="78" d="100"/>
        </p:scale>
        <p:origin x="-276" y="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AAFA2-947D-4496-BD9D-43555C09545B}" type="datetimeFigureOut">
              <a:rPr lang="ru-RU" smtClean="0"/>
              <a:pPr/>
              <a:t>27.12.2015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0AFB9FD-B402-4C13-ACD0-4BD2DAF8E0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pull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357290" y="500042"/>
            <a:ext cx="6786610" cy="4071966"/>
          </a:xfrm>
        </p:spPr>
        <p:txBody>
          <a:bodyPr>
            <a:prstTxWarp prst="textPlain">
              <a:avLst/>
            </a:prstTxWarp>
            <a:no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ОТЧЕТ ШУШКОДОМСКОЙ СБ – ФИЛИАЛ МУК БУЙСКАЯ МБ </a:t>
            </a:r>
            <a:br>
              <a:rPr lang="ru-RU" sz="6000" dirty="0" smtClean="0">
                <a:solidFill>
                  <a:srgbClr val="FFFF00"/>
                </a:solidFill>
              </a:rPr>
            </a:br>
            <a:r>
              <a:rPr lang="ru-RU" sz="6000" dirty="0" smtClean="0">
                <a:solidFill>
                  <a:srgbClr val="FFFF00"/>
                </a:solidFill>
              </a:rPr>
              <a:t>ПО ЗДОРОВОМУ ОБРАЗУ ЖИЗНИ</a:t>
            </a:r>
            <a:endParaRPr lang="ru-RU" sz="6000" dirty="0">
              <a:solidFill>
                <a:srgbClr val="FFFF00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286512" y="5357826"/>
            <a:ext cx="2357454" cy="114300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2015 год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1143008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Познавательная программа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«Бабушка </a:t>
            </a:r>
            <a:r>
              <a:rPr lang="ru-RU" dirty="0" err="1" smtClean="0">
                <a:solidFill>
                  <a:srgbClr val="FF0000"/>
                </a:solidFill>
              </a:rPr>
              <a:t>Здравушка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здр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928802"/>
            <a:ext cx="3333773" cy="2500330"/>
          </a:xfrm>
        </p:spPr>
      </p:pic>
      <p:pic>
        <p:nvPicPr>
          <p:cNvPr id="6" name="Рисунок 5" descr="здр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4500570"/>
            <a:ext cx="2946345" cy="2201024"/>
          </a:xfrm>
          <a:prstGeom prst="rect">
            <a:avLst/>
          </a:prstGeom>
        </p:spPr>
      </p:pic>
      <p:pic>
        <p:nvPicPr>
          <p:cNvPr id="7" name="Рисунок 6" descr="здравушк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000240"/>
            <a:ext cx="3251373" cy="2428892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929718" cy="1428760"/>
          </a:xfrm>
        </p:spPr>
        <p:txBody>
          <a:bodyPr>
            <a:prstTxWarp prst="textCanDown">
              <a:avLst/>
            </a:prstTxWarp>
            <a:normAutofit fontScale="90000"/>
          </a:bodyPr>
          <a:lstStyle/>
          <a:p>
            <a:r>
              <a:rPr lang="ru-RU" sz="5300" dirty="0" smtClean="0">
                <a:solidFill>
                  <a:srgbClr val="FF0000"/>
                </a:solidFill>
              </a:rPr>
              <a:t>Тематическая программа</a:t>
            </a:r>
            <a:br>
              <a:rPr lang="ru-RU" sz="5300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</a:rPr>
              <a:t> «Поход по стране здоровья»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0298" y="2214554"/>
            <a:ext cx="6357982" cy="435771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В </a:t>
            </a:r>
            <a:r>
              <a:rPr lang="ru-RU" dirty="0"/>
              <a:t>настоящее время всё труднее становится приобщить молодёжь к активному отдыху. Телевидение, компьютерные игры, Интернет — всё это оказывает существенное влияние на образ жизни ребят. </a:t>
            </a:r>
            <a:r>
              <a:rPr lang="ru-RU" dirty="0" smtClean="0"/>
              <a:t>Наша задача - переключить </a:t>
            </a:r>
            <a:r>
              <a:rPr lang="ru-RU" dirty="0"/>
              <a:t>энергию молодёжи на активный, здоровый образ жизни, привлекая к занятию спортом</a:t>
            </a:r>
            <a:r>
              <a:rPr lang="ru-RU" dirty="0" smtClean="0"/>
              <a:t>. Программа «Поход по стране здоровья», проведенная ЦД, библиотекой, подростково – молодежным клубом «Виктория»,  была приурочена к Всемирному дню здоровья. Сначала для участников была проведена беседа  с одноименным названием, а затем все пошли в тренажерную комнату при ЦД заниматься спортом.</a:t>
            </a:r>
            <a:endParaRPr lang="ru-RU" dirty="0"/>
          </a:p>
        </p:txBody>
      </p:sp>
      <p:pic>
        <p:nvPicPr>
          <p:cNvPr id="3076" name="Picture 4" descr="C:\Documents and Settings\Елена\Мои документы\Downloads\зо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428868"/>
            <a:ext cx="2238618" cy="295978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501154" cy="1357322"/>
          </a:xfrm>
        </p:spPr>
        <p:txBody>
          <a:bodyPr>
            <a:prstTxWarp prst="textCanUp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Тематическая программа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«Поход по стране здоровья»</a:t>
            </a:r>
            <a:endParaRPr lang="ru-RU" dirty="0"/>
          </a:p>
        </p:txBody>
      </p:sp>
      <p:pic>
        <p:nvPicPr>
          <p:cNvPr id="5" name="Содержимое 4" descr="P9060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214554"/>
            <a:ext cx="3524274" cy="2643206"/>
          </a:xfrm>
        </p:spPr>
      </p:pic>
      <p:pic>
        <p:nvPicPr>
          <p:cNvPr id="6" name="Рисунок 5" descr="P906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38622" y="3143248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7554" y="5786454"/>
            <a:ext cx="5214974" cy="92869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Слайд – презентацию подготовила библиотекарь Шушкодомской СБ Мартьянова Е.Н.</a:t>
            </a:r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1071546"/>
            <a:ext cx="7072362" cy="364333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Благодарим за сотрудничество Шушкодомский ЦД – филиал МУК КДЦ «Камертон», подростково – молодежный клуб «Виктория» с.Шушкодом.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58246" cy="1143008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Б</a:t>
            </a:r>
            <a:r>
              <a:rPr lang="ru-RU" b="1" dirty="0" smtClean="0">
                <a:solidFill>
                  <a:srgbClr val="FFFF00"/>
                </a:solidFill>
              </a:rPr>
              <a:t>еседа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b="1" i="1" dirty="0" smtClean="0">
                <a:solidFill>
                  <a:srgbClr val="FFFF00"/>
                </a:solidFill>
              </a:rPr>
              <a:t>«Здоровый я, здоровая семья»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36"/>
            <a:ext cx="7272366" cy="478634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Сегодня </a:t>
            </a:r>
            <a:r>
              <a:rPr lang="ru-RU" dirty="0">
                <a:solidFill>
                  <a:schemeClr val="tx1"/>
                </a:solidFill>
              </a:rPr>
              <a:t>всем известна фраза: «СПИД - чума нашего века». Пока у нас есть это «сегодня», мы должны говорить, общаться, знать, что это за заболевание, понимать пути заражения этой болезнью, и то, как уберечь себя от этой страшной чумы. А лучшая профилактика </a:t>
            </a:r>
            <a:r>
              <a:rPr lang="ru-RU" dirty="0" err="1">
                <a:solidFill>
                  <a:schemeClr val="tx1"/>
                </a:solidFill>
              </a:rPr>
              <a:t>СПИДа</a:t>
            </a:r>
            <a:r>
              <a:rPr lang="ru-RU" dirty="0">
                <a:solidFill>
                  <a:schemeClr val="tx1"/>
                </a:solidFill>
              </a:rPr>
              <a:t> - это «голова на плечах». Нельзя поддаваться всяким соблазнам, нужно каждый миг жизни ценить и помнить, что здоровье - огромное богатство! Каждый должен хранить и тратить его с умом! Сегодня мода на здоровых, добрых и умных, сильных и свободных людей. Счастье и здоровье – ваше и, в дальнейшем, ваших детей – зависят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dirty="0">
                <a:solidFill>
                  <a:schemeClr val="tx1"/>
                </a:solidFill>
              </a:rPr>
              <a:t>показа слайд презентации участники </a:t>
            </a:r>
            <a:r>
              <a:rPr lang="ru-RU" dirty="0" smtClean="0">
                <a:solidFill>
                  <a:schemeClr val="tx1"/>
                </a:solidFill>
              </a:rPr>
              <a:t>мероприятия (юношество).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86808" cy="1357322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Беседа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«Здоровый я, здоровая семья»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здоровь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928934"/>
            <a:ext cx="3862406" cy="2896805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01056" cy="2000264"/>
          </a:xfrm>
        </p:spPr>
        <p:txBody>
          <a:bodyPr>
            <a:prstTxWarp prst="textTriangle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Тематическая программа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«Спорт вместо наркотиков»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74" y="2285992"/>
            <a:ext cx="6072230" cy="4071966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dirty="0"/>
              <a:t> Работа по профилактике наркомании, алкоголизма, табакокурения среди молодежи и подростков стала  частью планомерной работы библиотеки  по пропаганде здорового образа жизни. </a:t>
            </a:r>
            <a:r>
              <a:rPr lang="ru-RU" b="1" i="1" dirty="0"/>
              <a:t>«Спорт вместо наркотиков» - </a:t>
            </a:r>
            <a:r>
              <a:rPr lang="ru-RU" dirty="0"/>
              <a:t>так называлась</a:t>
            </a:r>
            <a:r>
              <a:rPr lang="ru-RU" b="1" i="1" dirty="0"/>
              <a:t> </a:t>
            </a:r>
            <a:r>
              <a:rPr lang="ru-RU" b="1" dirty="0"/>
              <a:t>тематическая программа</a:t>
            </a:r>
            <a:r>
              <a:rPr lang="ru-RU" dirty="0"/>
              <a:t>, которую провели для детей и подростков, посещающих лагерь при школе. Им рассказали об истории табака (древнейшего из наркотических средств), о вреде курения. Была оформлена одноименная книжная выставка, проведено практическое занятие - раскрасить курильщика. Жизнь – удивительная штука! Она – увы, коротка! Так зачем сокращать себе годы жизни? Вторая часть программы включала спортивные игры на свежем воздухе.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Picture 3" descr="C:\Documents and Settings\Елена\Мои документы\Downloads\__20131119_19761007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143248"/>
            <a:ext cx="237426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7572428" cy="1357322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Тематическая программа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«Спорт вместо наркотиков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26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571536" y="1714488"/>
            <a:ext cx="4286279" cy="3214709"/>
          </a:xfrm>
        </p:spPr>
      </p:pic>
      <p:pic>
        <p:nvPicPr>
          <p:cNvPr id="6" name="Рисунок 5" descr="SAM_26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286280" cy="3214710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AM_2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071810"/>
            <a:ext cx="4381530" cy="32861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15370" cy="1214446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Тематическая программа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«Спорт вместо наркотиков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AM_26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5720" y="1643050"/>
            <a:ext cx="3905277" cy="2928958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7929618" cy="1214446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Тематическая программа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«Горькая правда о пиве</a:t>
            </a:r>
            <a:r>
              <a:rPr lang="ru-RU" dirty="0" smtClean="0">
                <a:solidFill>
                  <a:srgbClr val="FFFF00"/>
                </a:solidFill>
              </a:rPr>
              <a:t>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43050"/>
            <a:ext cx="8072494" cy="500066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Одним </a:t>
            </a:r>
            <a:r>
              <a:rPr lang="ru-RU" dirty="0"/>
              <a:t>из направлений работы с молодежью является профилактика асоциального проявления. В рамках этого направления среди подростков и взрослого </a:t>
            </a:r>
            <a:r>
              <a:rPr lang="ru-RU" dirty="0" smtClean="0"/>
              <a:t>населения совместно с  </a:t>
            </a:r>
            <a:r>
              <a:rPr lang="ru-RU" dirty="0"/>
              <a:t>в подростково - </a:t>
            </a:r>
            <a:r>
              <a:rPr lang="ru-RU" dirty="0" smtClean="0"/>
              <a:t>молодежным клубом «</a:t>
            </a:r>
            <a:r>
              <a:rPr lang="ru-RU" dirty="0"/>
              <a:t>Виктория» </a:t>
            </a:r>
            <a:r>
              <a:rPr lang="ru-RU" dirty="0" smtClean="0"/>
              <a:t> прошла тематическая программа «</a:t>
            </a:r>
            <a:r>
              <a:rPr lang="ru-RU" dirty="0"/>
              <a:t>Горькая правда о пиве». </a:t>
            </a:r>
            <a:br>
              <a:rPr lang="ru-RU" dirty="0"/>
            </a:br>
            <a:r>
              <a:rPr lang="ru-RU" dirty="0"/>
              <a:t>В настоящее время среди молодежи бытует мнение, что пиво - это слабый алкогольный напиток и не вредит здоровью. Так ли это? </a:t>
            </a:r>
            <a:br>
              <a:rPr lang="ru-RU" dirty="0"/>
            </a:br>
            <a:r>
              <a:rPr lang="ru-RU" dirty="0"/>
              <a:t>Мероприятие началось с беседы "Пиво. Происхождение и развитие" </a:t>
            </a:r>
            <a:br>
              <a:rPr lang="ru-RU" dirty="0"/>
            </a:br>
            <a:r>
              <a:rPr lang="ru-RU" dirty="0"/>
              <a:t>Затем присутствующим была предложена анкета "Пиво - это...", в которой были такие вопросы, как: «Что вы знаете о пиве?", "Когда Вам предлагают пиво, Вы можете отказаться?" и другие. </a:t>
            </a:r>
            <a:br>
              <a:rPr lang="ru-RU" dirty="0"/>
            </a:br>
            <a:r>
              <a:rPr lang="ru-RU" dirty="0"/>
              <a:t>После заполнения анкет ребята проанализировали свои ответы, выяснив, что пиво - алкоголь, а алкоголь - это яд. </a:t>
            </a:r>
            <a:r>
              <a:rPr lang="ru-RU" dirty="0" smtClean="0"/>
              <a:t>Более подробно </a:t>
            </a:r>
            <a:r>
              <a:rPr lang="ru-RU" dirty="0"/>
              <a:t>остановились на влиянии алкоголя на организм человека и на жизнь человека в целом. </a:t>
            </a:r>
            <a:br>
              <a:rPr lang="ru-RU" dirty="0"/>
            </a:br>
            <a:r>
              <a:rPr lang="ru-RU" dirty="0" smtClean="0"/>
              <a:t>Участники сделали </a:t>
            </a:r>
            <a:r>
              <a:rPr lang="ru-RU" dirty="0"/>
              <a:t>вывод, что вести здоровый образ жизни куда приятнее, чем самостоятельно губить свою жизнь! 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429684" cy="1428760"/>
          </a:xfrm>
        </p:spPr>
        <p:txBody>
          <a:bodyPr>
            <a:prstTxWarp prst="textTriangleInverted">
              <a:avLst/>
            </a:prstTxWarp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Тематическая программа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«Горькая правда о пиве»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здоровье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2361790"/>
            <a:ext cx="5143536" cy="3696917"/>
          </a:xfr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643998" cy="1571636"/>
          </a:xfrm>
        </p:spPr>
        <p:txBody>
          <a:bodyPr>
            <a:prstTxWarp prst="textTriangleInverted">
              <a:avLst/>
            </a:prstTxWarp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Познавательная программа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«Бабушка </a:t>
            </a:r>
            <a:r>
              <a:rPr lang="ru-RU" dirty="0" err="1" smtClean="0">
                <a:solidFill>
                  <a:srgbClr val="FF0000"/>
                </a:solidFill>
              </a:rPr>
              <a:t>Здравушка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357430"/>
            <a:ext cx="8072494" cy="4286280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    Совместно с Шушкодомским Центром досуга и подростково – молодёжным клубом для </a:t>
            </a:r>
            <a:r>
              <a:rPr lang="ru-RU" dirty="0"/>
              <a:t>жителей села проведена познавательная программа «Бабушка </a:t>
            </a:r>
            <a:r>
              <a:rPr lang="ru-RU" dirty="0" err="1"/>
              <a:t>Здравушка</a:t>
            </a:r>
            <a:r>
              <a:rPr lang="ru-RU" dirty="0" smtClean="0"/>
              <a:t>». В </a:t>
            </a:r>
            <a:r>
              <a:rPr lang="ru-RU" dirty="0"/>
              <a:t>ходе мероприятия его организаторы постарались заинтересовать шушкодомцев интересными познаниями о лекарственных </a:t>
            </a:r>
            <a:r>
              <a:rPr lang="ru-RU" dirty="0" smtClean="0"/>
              <a:t>растениях. В гости пришла </a:t>
            </a:r>
            <a:r>
              <a:rPr lang="ru-RU" dirty="0"/>
              <a:t>«Бабушка </a:t>
            </a:r>
            <a:r>
              <a:rPr lang="ru-RU" dirty="0" err="1"/>
              <a:t>Здравушка</a:t>
            </a:r>
            <a:r>
              <a:rPr lang="ru-RU" dirty="0"/>
              <a:t>» с корзинкой лекарственных растений </a:t>
            </a:r>
            <a:r>
              <a:rPr lang="ru-RU" dirty="0" smtClean="0"/>
              <a:t>В </a:t>
            </a:r>
            <a:r>
              <a:rPr lang="ru-RU" dirty="0"/>
              <a:t>форме викторины она предложила отгадать, что это за </a:t>
            </a:r>
            <a:r>
              <a:rPr lang="ru-RU" dirty="0" smtClean="0"/>
              <a:t>растения. Ответы участников программы сопровождались рассказом о них. В </a:t>
            </a:r>
            <a:r>
              <a:rPr lang="ru-RU" dirty="0"/>
              <a:t>конце </a:t>
            </a:r>
            <a:r>
              <a:rPr lang="ru-RU" dirty="0" smtClean="0"/>
              <a:t>мероприятия все смогли </a:t>
            </a:r>
            <a:r>
              <a:rPr lang="ru-RU" dirty="0" err="1"/>
              <a:t>продегустировать</a:t>
            </a:r>
            <a:r>
              <a:rPr lang="ru-RU" dirty="0"/>
              <a:t> чаи с различными травами и ягодами</a:t>
            </a:r>
            <a:r>
              <a:rPr lang="ru-RU" dirty="0" smtClean="0"/>
              <a:t>. Библиотекой была </a:t>
            </a:r>
            <a:r>
              <a:rPr lang="ru-RU" dirty="0"/>
              <a:t>подготовлена книжная выставка «Чудо травы», с подборкой книг и журналов о применение и пользе лекарственных растений.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152</TotalTime>
  <Words>330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ОТЧЕТ ШУШКОДОМСКОЙ СБ – ФИЛИАЛ МУК БУЙСКАЯ МБ  ПО ЗДОРОВОМУ ОБРАЗУ ЖИЗНИ</vt:lpstr>
      <vt:lpstr>Беседа «Здоровый я, здоровая семья»</vt:lpstr>
      <vt:lpstr>Беседа «Здоровый я, здоровая семья»</vt:lpstr>
      <vt:lpstr>Тематическая программа  «Спорт вместо наркотиков»</vt:lpstr>
      <vt:lpstr>Тематическая программа  «Спорт вместо наркотиков»</vt:lpstr>
      <vt:lpstr>Тематическая программа  «Спорт вместо наркотиков»</vt:lpstr>
      <vt:lpstr>Тематическая программа «Горькая правда о пиве»</vt:lpstr>
      <vt:lpstr>Тематическая программа «Горькая правда о пиве»</vt:lpstr>
      <vt:lpstr>Познавательная программа  «Бабушка Здравушка»</vt:lpstr>
      <vt:lpstr>Познавательная программа  «Бабушка Здравушка»</vt:lpstr>
      <vt:lpstr>Тематическая программа  «Поход по стране здоровья»»</vt:lpstr>
      <vt:lpstr>Тематическая программа  «Поход по стране здоровья»</vt:lpstr>
      <vt:lpstr> Слайд – презентацию подготовила библиотекарь Шушкодомской СБ Мартьянова Е.Н.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ШУШКОДОМСКОЙ СБ – ФИЛИАЛ МУК БУЙСКАЯ МБ  ПО ЗДОРОВОМУ ОБРАЗУ ЖИЗНИ</dc:title>
  <dc:creator>компьютер</dc:creator>
  <cp:lastModifiedBy>компьютер</cp:lastModifiedBy>
  <cp:revision>16</cp:revision>
  <dcterms:created xsi:type="dcterms:W3CDTF">2015-12-26T16:51:06Z</dcterms:created>
  <dcterms:modified xsi:type="dcterms:W3CDTF">2015-12-27T18:14:30Z</dcterms:modified>
</cp:coreProperties>
</file>